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14" r:id="rId2"/>
    <p:sldId id="317" r:id="rId3"/>
    <p:sldId id="307" r:id="rId4"/>
    <p:sldId id="278" r:id="rId5"/>
    <p:sldId id="32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5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6E49B-675A-44D1-A16C-E0E167F94E38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298BA-CA61-48C4-811C-C1CFB831E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20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3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0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2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1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6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7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9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9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39CBA-EA57-48CD-B8F1-76E016ECF8E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449B-5546-46EB-9107-97BEBB70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9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8" Type="http://schemas.openxmlformats.org/officeDocument/2006/relationships/image" Target="../media/image420.wmf"/><Relationship Id="rId3" Type="http://schemas.openxmlformats.org/officeDocument/2006/relationships/image" Target="../media/image10.jpeg"/><Relationship Id="rId7" Type="http://schemas.openxmlformats.org/officeDocument/2006/relationships/oleObject" Target="../embeddings/oleObject2.bin"/><Relationship Id="rId17" Type="http://schemas.openxmlformats.org/officeDocument/2006/relationships/oleObject" Target="../embeddings/oleObject16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png"/><Relationship Id="rId5" Type="http://schemas.openxmlformats.org/officeDocument/2006/relationships/image" Target="../media/image12.jpe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8.wmf"/><Relationship Id="rId19" Type="http://schemas.openxmlformats.org/officeDocument/2006/relationships/image" Target="../media/image440.png"/><Relationship Id="rId4" Type="http://schemas.openxmlformats.org/officeDocument/2006/relationships/image" Target="../media/image11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8.jpe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45756" y="771667"/>
            <a:ext cx="10988069" cy="5664230"/>
            <a:chOff x="404836" y="742369"/>
            <a:chExt cx="10988069" cy="5664230"/>
          </a:xfrm>
        </p:grpSpPr>
        <p:grpSp>
          <p:nvGrpSpPr>
            <p:cNvPr id="8" name="Group 7"/>
            <p:cNvGrpSpPr/>
            <p:nvPr/>
          </p:nvGrpSpPr>
          <p:grpSpPr>
            <a:xfrm>
              <a:off x="4885706" y="754781"/>
              <a:ext cx="2727721" cy="2071782"/>
              <a:chOff x="4885706" y="754781"/>
              <a:chExt cx="2727721" cy="2071782"/>
            </a:xfrm>
          </p:grpSpPr>
          <p:pic>
            <p:nvPicPr>
              <p:cNvPr id="3" name="Picture 2" descr="E:\D\20230306 H08\Optical Micrsocope Images\After Resist Removal\Image-FreeModeAcquisition-222--03.png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7" t="4810" r="7363" b="28816"/>
              <a:stretch/>
            </p:blipFill>
            <p:spPr bwMode="auto">
              <a:xfrm>
                <a:off x="4885706" y="754781"/>
                <a:ext cx="2727721" cy="207178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6" name="Straight Connector 15"/>
              <p:cNvCxnSpPr/>
              <p:nvPr/>
            </p:nvCxnSpPr>
            <p:spPr>
              <a:xfrm flipV="1">
                <a:off x="7159237" y="2639007"/>
                <a:ext cx="1980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837204" y="2284530"/>
                <a:ext cx="7601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 µm</a:t>
                </a: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052966" y="755817"/>
                <a:ext cx="5437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  <a:endPara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155380" y="3419583"/>
              <a:ext cx="514709" cy="423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04836" y="742369"/>
              <a:ext cx="4367030" cy="2817501"/>
              <a:chOff x="404836" y="742369"/>
              <a:chExt cx="4367030" cy="281750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3" t="8856" r="3913"/>
              <a:stretch/>
            </p:blipFill>
            <p:spPr>
              <a:xfrm>
                <a:off x="620752" y="755817"/>
                <a:ext cx="4151114" cy="2804053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 rot="20058272">
                <a:off x="2394098" y="900689"/>
                <a:ext cx="7051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SU8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rot="318406">
                <a:off x="2708949" y="2025901"/>
                <a:ext cx="6687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SiO</a:t>
                </a:r>
                <a:r>
                  <a:rPr lang="en-US" sz="2000" baseline="-25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2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rot="174889">
                <a:off x="2758270" y="2634182"/>
                <a:ext cx="4466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</a:t>
                </a:r>
                <a:endParaRPr lang="en-US" sz="2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474643" y="1297867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028531" y="1021341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1878443" y="1367333"/>
                <a:ext cx="488788" cy="6204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768573" y="1668990"/>
                <a:ext cx="0" cy="144000"/>
              </a:xfrm>
              <a:prstGeom prst="straightConnector1">
                <a:avLst/>
              </a:prstGeom>
              <a:ln>
                <a:headEnd type="triangle" w="med" len="sm"/>
                <a:tailEnd type="triangle" w="med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404836" y="1440258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endPara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730994">
                <a:off x="2838479" y="1555462"/>
                <a:ext cx="8400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:SiC</a:t>
                </a:r>
                <a:endPara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44086" y="742369"/>
                <a:ext cx="5613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9" name="Straight Arrow Connector 48"/>
              <p:cNvCxnSpPr/>
              <p:nvPr/>
            </p:nvCxnSpPr>
            <p:spPr>
              <a:xfrm flipH="1">
                <a:off x="1808634" y="1423346"/>
                <a:ext cx="7200" cy="389644"/>
              </a:xfrm>
              <a:prstGeom prst="straightConnector1">
                <a:avLst/>
              </a:prstGeom>
              <a:ln>
                <a:headEnd type="triangle" w="med" len="sm"/>
                <a:tailEnd type="triangle" w="med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4784692" y="2766999"/>
              <a:ext cx="6608213" cy="3639600"/>
              <a:chOff x="4784692" y="2719931"/>
              <a:chExt cx="6608213" cy="3639600"/>
            </a:xfrm>
          </p:grpSpPr>
          <p:graphicFrame>
            <p:nvGraphicFramePr>
              <p:cNvPr id="57" name="Object 56" descr="Project Path: E:\LAB\Comb\Paper Sweeping Heterodyne\SOHO-TD.opju&#10;PE Folder: /SOHO-TD/Folder1/&#10;Short Name: Graph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8763108"/>
                  </p:ext>
                </p:extLst>
              </p:nvPr>
            </p:nvGraphicFramePr>
            <p:xfrm>
              <a:off x="4784692" y="2719931"/>
              <a:ext cx="6608213" cy="3639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10" name="Graph" r:id="rId5" imgW="9802440" imgH="5399640" progId="Origin95.Graph">
                      <p:embed/>
                    </p:oleObj>
                  </mc:Choice>
                  <mc:Fallback>
                    <p:oleObj name="Graph" r:id="rId5" imgW="9802440" imgH="5399640" progId="Origin95.Graph">
                      <p:embed/>
                      <p:pic>
                        <p:nvPicPr>
                          <p:cNvPr id="57" name="Object 56" descr="Project Path: E:\LAB\Comb\Paper Sweeping Heterodyne\SOHO-TD.opju&#10;PE Folder: /SOHO-TD/Folder1/&#10;Short Name: Graph2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784692" y="2719931"/>
                            <a:ext cx="6608213" cy="3639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" name="TextBox 50"/>
              <p:cNvSpPr txBox="1"/>
              <p:nvPr/>
            </p:nvSpPr>
            <p:spPr>
              <a:xfrm>
                <a:off x="8056481" y="3028010"/>
                <a:ext cx="5613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(e)</a:t>
                </a:r>
                <a:endParaRPr lang="en-US" sz="2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833929" y="742369"/>
              <a:ext cx="2451353" cy="2071783"/>
              <a:chOff x="7833929" y="742369"/>
              <a:chExt cx="2451353" cy="207178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48" t="18897" b="6027"/>
              <a:stretch/>
            </p:blipFill>
            <p:spPr>
              <a:xfrm>
                <a:off x="7833929" y="742369"/>
                <a:ext cx="2431803" cy="2071783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7833929" y="766565"/>
                <a:ext cx="5613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(d)</a:t>
                </a:r>
                <a:endPara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9550017" y="2639007"/>
                <a:ext cx="66128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421282" y="2281138"/>
                <a:ext cx="86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500 </a:t>
                </a:r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6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4286454" y="3448881"/>
            <a:ext cx="668076" cy="2450421"/>
            <a:chOff x="11521306" y="23447"/>
            <a:chExt cx="668076" cy="310075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l="73840" t="28151" r="23732" b="19515"/>
            <a:stretch/>
          </p:blipFill>
          <p:spPr>
            <a:xfrm>
              <a:off x="11706469" y="354878"/>
              <a:ext cx="186959" cy="230194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1653208" y="2656848"/>
              <a:ext cx="503240" cy="467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521306" y="23447"/>
              <a:ext cx="668076" cy="467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60203" y="3408300"/>
            <a:ext cx="3639414" cy="2817942"/>
            <a:chOff x="1025883" y="3696514"/>
            <a:chExt cx="3316800" cy="254101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9"/>
            <a:srcRect l="26962" t="15663" r="26944" b="22253"/>
            <a:stretch/>
          </p:blipFill>
          <p:spPr>
            <a:xfrm>
              <a:off x="1663747" y="3848865"/>
              <a:ext cx="2341792" cy="1774206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1025883" y="4354325"/>
              <a:ext cx="2362476" cy="1883200"/>
              <a:chOff x="5395116" y="2733848"/>
              <a:chExt cx="3969625" cy="2505833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7797827" y="4707284"/>
                <a:ext cx="1566914" cy="532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(µm)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16200000">
                <a:off x="5114902" y="3014062"/>
                <a:ext cx="1232728" cy="67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y (µm)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463263" y="5573383"/>
              <a:ext cx="503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-3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91879" y="5573383"/>
              <a:ext cx="503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839443" y="5573383"/>
              <a:ext cx="503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43000" y="5379619"/>
              <a:ext cx="503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7793" y="4624730"/>
              <a:ext cx="503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59034" y="3696514"/>
              <a:ext cx="503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660658" y="3619944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9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894">
            <a:off x="2421620" y="4491149"/>
            <a:ext cx="2161328" cy="144088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47175" y="23044"/>
            <a:ext cx="2491453" cy="1244853"/>
            <a:chOff x="957609" y="280307"/>
            <a:chExt cx="2990659" cy="14742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78350">
              <a:off x="1642977" y="280307"/>
              <a:ext cx="2305291" cy="147421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957609" y="795363"/>
              <a:ext cx="655027" cy="29748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US" sz="2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502998" y="26392"/>
            <a:ext cx="4868821" cy="1254017"/>
            <a:chOff x="6845747" y="160354"/>
            <a:chExt cx="6005168" cy="14773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1879">
              <a:off x="7994779" y="160354"/>
              <a:ext cx="2537993" cy="147735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845747" y="675093"/>
              <a:ext cx="964873" cy="25932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0002996" y="537927"/>
                  <a:ext cx="2847919" cy="5606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20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𝟒𝟔</m:t>
                        </m:r>
                        <m:r>
                          <a:rPr lang="en-US" sz="20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sz="2000" b="1" i="0" baseline="3000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en-US" sz="2000" b="1" baseline="30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2996" y="537927"/>
                  <a:ext cx="2847919" cy="560691"/>
                </a:xfrm>
                <a:prstGeom prst="rect">
                  <a:avLst/>
                </a:prstGeom>
                <a:blipFill>
                  <a:blip r:embed="rId6"/>
                  <a:stretch>
                    <a:fillRect b="-384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666761"/>
              </p:ext>
            </p:extLst>
          </p:nvPr>
        </p:nvGraphicFramePr>
        <p:xfrm>
          <a:off x="6350803" y="369664"/>
          <a:ext cx="5383110" cy="35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4" name="Graph" r:id="rId7" imgW="10800720" imgH="7199280" progId="Origin95.Graph">
                  <p:embed/>
                </p:oleObj>
              </mc:Choice>
              <mc:Fallback>
                <p:oleObj name="Graph" r:id="rId7" imgW="10800720" imgH="7199280" progId="Origin95.Graph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50803" y="369664"/>
                        <a:ext cx="5383110" cy="35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2299391" y="4456294"/>
            <a:ext cx="782292" cy="22012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478778"/>
              </p:ext>
            </p:extLst>
          </p:nvPr>
        </p:nvGraphicFramePr>
        <p:xfrm>
          <a:off x="4259682" y="2861125"/>
          <a:ext cx="5426536" cy="415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5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59682" y="2861125"/>
                        <a:ext cx="5426536" cy="4152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90537" y="5709187"/>
                <a:ext cx="1862533" cy="4443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2000" b="1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𝟖𝟓𝐦</m:t>
                      </m:r>
                    </m:oMath>
                  </m:oMathPara>
                </a14:m>
                <a:endParaRPr lang="en-US" sz="2000" b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537" y="5709187"/>
                <a:ext cx="1862533" cy="4443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803170" y="-246656"/>
            <a:ext cx="5547633" cy="4305369"/>
            <a:chOff x="304601" y="-39084"/>
            <a:chExt cx="6659198" cy="509861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27" descr="Project Path: E:\LAB\Comb\Paper Sweeping Heterodyne\MyRing2.opju&#10;PE Folder: /MyRing2/Folder1/&#10;Short Name: Graph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12760758"/>
                    </p:ext>
                  </p:extLst>
                </p:nvPr>
              </p:nvGraphicFramePr>
              <p:xfrm>
                <a:off x="304601" y="-39084"/>
                <a:ext cx="6659198" cy="509861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096" name="Graph" r:id="rId15" imgW="9802440" imgH="7502760" progId="Origin95.Graph">
                        <p:embed/>
                      </p:oleObj>
                    </mc:Choice>
                    <mc:Fallback>
                      <p:oleObj name="Graph" r:id="rId15" imgW="9802440" imgH="7502760" progId="Origin95.Graph">
                        <p:embed/>
                        <p:pic>
                          <p:nvPicPr>
                            <p:cNvPr id="7" name="Object 6" descr="Project Path: E:\LAB\Comb\Paper Sweeping Heterodyne\MyRing2.opju&#10;PE Folder: /MyRing2/Folder1/&#10;Short Name: Graph1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4601" y="-39084"/>
                              <a:ext cx="6659198" cy="509861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27" descr="Project Path: E:\LAB\Comb\Paper Sweeping Heterodyne\MyRing2.opju&#10;PE Folder: /MyRing2/Folder1/&#10;Short Name: Graph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57596109"/>
                    </p:ext>
                  </p:extLst>
                </p:nvPr>
              </p:nvGraphicFramePr>
              <p:xfrm>
                <a:off x="304601" y="-39084"/>
                <a:ext cx="6659198" cy="509861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039" name="Graph" r:id="rId17" imgW="9802440" imgH="7502760" progId="Origin95.Graph">
                        <p:embed/>
                      </p:oleObj>
                    </mc:Choice>
                    <mc:Fallback>
                      <p:oleObj name="Graph" r:id="rId17" imgW="9802440" imgH="7502760" progId="Origin95.Graph">
                        <p:embed/>
                        <p:pic>
                          <p:nvPicPr>
                            <p:cNvPr id="7" name="Object 6" descr="Project Path: E:\LAB\Comb\Paper Sweeping Heterodyne\MyRing2.opju&#10;PE Folder: /MyRing2/Folder1/&#10;Short Name: Graph1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4601" y="-39084"/>
                              <a:ext cx="6659198" cy="509861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9" name="Rectangle 28"/>
            <p:cNvSpPr/>
            <p:nvPr/>
          </p:nvSpPr>
          <p:spPr>
            <a:xfrm>
              <a:off x="957609" y="795363"/>
              <a:ext cx="655027" cy="29748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US" sz="2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3466154" y="698516"/>
                  <a:ext cx="2590172" cy="5606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20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000" b="1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sz="2000" b="1" i="0" baseline="3000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en-US" sz="2000" b="1" baseline="30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154" y="698516"/>
                  <a:ext cx="2590172" cy="560691"/>
                </a:xfrm>
                <a:prstGeom prst="rect">
                  <a:avLst/>
                </a:prstGeom>
                <a:blipFill>
                  <a:blip r:embed="rId19"/>
                  <a:stretch>
                    <a:fillRect b="-5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929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E:\LAB\Comb\Paper Sweeping Heterodyne\SinTri.opju&#10;PE Folder: /SinTri/Folder1/&#10;Short Name: Graph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814850"/>
              </p:ext>
            </p:extLst>
          </p:nvPr>
        </p:nvGraphicFramePr>
        <p:xfrm>
          <a:off x="-344635" y="758959"/>
          <a:ext cx="7223025" cy="361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3" name="Graph" r:id="rId3" imgW="10800720" imgH="5399640" progId="Origin95.Graph">
                  <p:embed/>
                </p:oleObj>
              </mc:Choice>
              <mc:Fallback>
                <p:oleObj name="Graph" r:id="rId3" imgW="10800720" imgH="539964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44635" y="758959"/>
                        <a:ext cx="7223025" cy="361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449B-5546-46EB-9107-97BEBB70D6C1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6163" y="1201112"/>
            <a:ext cx="758498" cy="292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sz="2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2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descr="Project Path: E:\LAB\Comb\Paper Sweeping Heterodyne\HeterodyneLinearity2.opju&#10;PE Folder: /HeterodyneLinearity2/Folder1/&#10;Short Name: Graph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106127"/>
              </p:ext>
            </p:extLst>
          </p:nvPr>
        </p:nvGraphicFramePr>
        <p:xfrm>
          <a:off x="66148" y="-336967"/>
          <a:ext cx="6936577" cy="4196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7" name="Graph" r:id="rId3" imgW="8970120" imgH="5425560" progId="Origin95.Graph">
                  <p:embed/>
                </p:oleObj>
              </mc:Choice>
              <mc:Fallback>
                <p:oleObj name="Graph" r:id="rId3" imgW="8970120" imgH="5425560" progId="Origin95.Graph">
                  <p:embed/>
                  <p:pic>
                    <p:nvPicPr>
                      <p:cNvPr id="2" name="Object 1" descr="Project Path: E:\LAB\Comb\Paper Sweeping Heterodyne\HeterodyneLinearity2.opju&#10;PE Folder: /HeterodyneLinearity2/Folder1/&#10;Short Name: Graph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48" y="-336967"/>
                        <a:ext cx="6936577" cy="4196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 descr="Project Path: E:\LAB\Comb\Paper Sweeping Heterodyne\TDShape1.opju&#10;PE Folder: /TDShape1/Folder1/&#10;Short Name: Graph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792378"/>
              </p:ext>
            </p:extLst>
          </p:nvPr>
        </p:nvGraphicFramePr>
        <p:xfrm>
          <a:off x="5605346" y="-97379"/>
          <a:ext cx="6542850" cy="3956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8" name="Graph" r:id="rId5" imgW="8971920" imgH="5425560" progId="Origin95.Graph">
                  <p:embed/>
                </p:oleObj>
              </mc:Choice>
              <mc:Fallback>
                <p:oleObj name="Graph" r:id="rId5" imgW="8971920" imgH="5425560" progId="Origin95.Graph">
                  <p:embed/>
                  <p:pic>
                    <p:nvPicPr>
                      <p:cNvPr id="2" name="Object 1" descr="Project Path: E:\LAB\Comb\Paper Sweeping Heterodyne\TDShape1.opju&#10;PE Folder: /TDShape1/Folder1/&#10;Short Name: Graph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5346" y="-97379"/>
                        <a:ext cx="6542850" cy="3956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302788" y="359883"/>
            <a:ext cx="758498" cy="292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sz="2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6332" y="368845"/>
            <a:ext cx="795778" cy="263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sz="2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Object 8" descr="Project Path: E:\LAB\Comb\Paper Sweeping Heterodyne\ring16-13-5.opju&#10;PE Folder: /ring16-13-5/Folder1/&#10;Short Name: Graph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280321"/>
              </p:ext>
            </p:extLst>
          </p:nvPr>
        </p:nvGraphicFramePr>
        <p:xfrm>
          <a:off x="3363410" y="2880086"/>
          <a:ext cx="5972239" cy="397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9" name="Graph" r:id="rId7" imgW="10800720" imgH="7199280" progId="Origin95.Graph">
                  <p:embed/>
                </p:oleObj>
              </mc:Choice>
              <mc:Fallback>
                <p:oleObj name="Graph" r:id="rId7" imgW="10800720" imgH="7199280" progId="Origin95.Graph">
                  <p:embed/>
                  <p:pic>
                    <p:nvPicPr>
                      <p:cNvPr id="9" name="Object 8" descr="Project Path: E:\LAB\Comb\Paper Sweeping Heterodyne\ring16-13-5.opju&#10;PE Folder: /ring16-13-5/Folder1/&#10;Short Name: Graph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63410" y="2880086"/>
                        <a:ext cx="5972239" cy="3977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374842" y="3899597"/>
            <a:ext cx="795778" cy="263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sz="24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2969" y="835441"/>
            <a:ext cx="12011688" cy="4674381"/>
            <a:chOff x="666052" y="731407"/>
            <a:chExt cx="12011688" cy="46743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52" y="1362082"/>
              <a:ext cx="4842106" cy="39053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528125" y="1939958"/>
              <a:ext cx="5040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210848" y="1567058"/>
                  <a:ext cx="1169245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500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848" y="1567058"/>
                  <a:ext cx="1169245" cy="288000"/>
                </a:xfrm>
                <a:prstGeom prst="rect">
                  <a:avLst/>
                </a:prstGeom>
                <a:blipFill>
                  <a:blip r:embed="rId4"/>
                  <a:stretch>
                    <a:fillRect l="-521" t="-2128" b="-361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1125435" y="1653216"/>
              <a:ext cx="1511147" cy="387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Input fiber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8963" y="4403334"/>
              <a:ext cx="1738618" cy="3986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Output fiber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95042" y="1404335"/>
              <a:ext cx="728064" cy="391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12077" y="3201301"/>
              <a:ext cx="1363308" cy="64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Photonic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Microchip</a:t>
              </a:r>
              <a:endPara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2190" y="1580267"/>
              <a:ext cx="468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" name="Object 15" descr="Project Path: C:\Users\Mahdi\Desktop\ring16-13-5.opju&#10;PE Folder: /ring16-13-5/Folder1/&#10;Short Name: Graph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12840188"/>
                    </p:ext>
                  </p:extLst>
                </p:nvPr>
              </p:nvGraphicFramePr>
              <p:xfrm>
                <a:off x="5663496" y="731407"/>
                <a:ext cx="7014244" cy="467438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6085" name="Graph" r:id="rId5" imgW="10800720" imgH="7199280" progId="Origin95.Graph">
                        <p:embed/>
                      </p:oleObj>
                    </mc:Choice>
                    <mc:Fallback>
                      <p:oleObj name="Graph" r:id="rId5" imgW="10800720" imgH="7199280" progId="Origin95.Graph">
                        <p:embed/>
                        <p:pic>
                          <p:nvPicPr>
                            <p:cNvPr id="16" name="Object 15" descr="Project Path: C:\Users\Mahdi\Desktop\ring16-13-5.opju&#10;PE Folder: /ring16-13-5/Folder1/&#10;Short Name: Graph2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63496" y="731407"/>
                              <a:ext cx="7014244" cy="467438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6" name="Object 15" descr="Project Path: C:\Users\Mahdi\Desktop\ring16-13-5.opju&#10;PE Folder: /ring16-13-5/Folder1/&#10;Short Name: Graph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12840188"/>
                    </p:ext>
                  </p:extLst>
                </p:nvPr>
              </p:nvGraphicFramePr>
              <p:xfrm>
                <a:off x="5663496" y="731407"/>
                <a:ext cx="7014244" cy="4674381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6084" name="Graph" r:id="rId7" imgW="10800720" imgH="7199280" progId="Origin95.Graph">
                        <p:embed/>
                      </p:oleObj>
                    </mc:Choice>
                    <mc:Fallback>
                      <p:oleObj name="Graph" r:id="rId7" imgW="10800720" imgH="7199280" progId="Origin95.Graph">
                        <p:embed/>
                        <p:pic>
                          <p:nvPicPr>
                            <p:cNvPr id="16" name="Object 15" descr="Project Path: C:\Users\Mahdi\Desktop\ring16-13-5.opju&#10;PE Folder: /ring16-13-5/Folder1/&#10;Short Name: Graph2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63496" y="731407"/>
                              <a:ext cx="7014244" cy="4674381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19" name="Rectangle 18"/>
            <p:cNvSpPr/>
            <p:nvPr/>
          </p:nvSpPr>
          <p:spPr>
            <a:xfrm>
              <a:off x="8839083" y="1515092"/>
              <a:ext cx="663069" cy="391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en-US" sz="28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769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5832</TotalTime>
  <Words>101</Words>
  <Application>Microsoft Office PowerPoint</Application>
  <PresentationFormat>Widescreen</PresentationFormat>
  <Paragraphs>44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Mahdi</dc:creator>
  <cp:lastModifiedBy>IMRAN AVCI</cp:lastModifiedBy>
  <cp:revision>148</cp:revision>
  <dcterms:created xsi:type="dcterms:W3CDTF">2023-10-19T14:46:35Z</dcterms:created>
  <dcterms:modified xsi:type="dcterms:W3CDTF">2023-11-16T08:13:49Z</dcterms:modified>
</cp:coreProperties>
</file>